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344" r:id="rId3"/>
    <p:sldId id="670" r:id="rId4"/>
    <p:sldId id="671" r:id="rId5"/>
    <p:sldId id="672" r:id="rId6"/>
    <p:sldId id="673" r:id="rId7"/>
    <p:sldId id="674" r:id="rId8"/>
    <p:sldId id="675" r:id="rId9"/>
    <p:sldId id="676" r:id="rId10"/>
    <p:sldId id="1257" r:id="rId11"/>
    <p:sldId id="332" r:id="rId12"/>
    <p:sldId id="454" r:id="rId13"/>
    <p:sldId id="455" r:id="rId14"/>
    <p:sldId id="457" r:id="rId15"/>
    <p:sldId id="456" r:id="rId16"/>
    <p:sldId id="463" r:id="rId17"/>
    <p:sldId id="458" r:id="rId18"/>
    <p:sldId id="459" r:id="rId19"/>
    <p:sldId id="460" r:id="rId20"/>
    <p:sldId id="461" r:id="rId21"/>
    <p:sldId id="462" r:id="rId22"/>
    <p:sldId id="464" r:id="rId23"/>
    <p:sldId id="1346" r:id="rId24"/>
    <p:sldId id="1345" r:id="rId25"/>
    <p:sldId id="1347" r:id="rId26"/>
    <p:sldId id="1348" r:id="rId27"/>
    <p:sldId id="1239" r:id="rId28"/>
    <p:sldId id="1349" r:id="rId29"/>
    <p:sldId id="1241" r:id="rId30"/>
    <p:sldId id="1242" r:id="rId31"/>
    <p:sldId id="954" r:id="rId32"/>
    <p:sldId id="1240" r:id="rId33"/>
    <p:sldId id="1335" r:id="rId34"/>
    <p:sldId id="256" r:id="rId35"/>
    <p:sldId id="257" r:id="rId36"/>
    <p:sldId id="1237" r:id="rId37"/>
    <p:sldId id="1238" r:id="rId38"/>
    <p:sldId id="1336" r:id="rId39"/>
    <p:sldId id="1281" r:id="rId40"/>
    <p:sldId id="1339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670"/>
            <p14:sldId id="671"/>
            <p14:sldId id="672"/>
            <p14:sldId id="673"/>
            <p14:sldId id="674"/>
            <p14:sldId id="675"/>
            <p14:sldId id="676"/>
            <p14:sldId id="1257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461"/>
            <p14:sldId id="462"/>
            <p14:sldId id="464"/>
            <p14:sldId id="1346"/>
            <p14:sldId id="1345"/>
            <p14:sldId id="1347"/>
            <p14:sldId id="1348"/>
            <p14:sldId id="1239"/>
            <p14:sldId id="1349"/>
            <p14:sldId id="1241"/>
            <p14:sldId id="1242"/>
            <p14:sldId id="954"/>
            <p14:sldId id="1240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11/08/2025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FBD8-1478-DDC5-D89D-1211496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C60A8-8683-3CB2-C9B2-BEAE77E2E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4D56-0E09-4CCA-1ACA-3FD2A06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D26CC-09D7-CB2C-1064-8286826E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9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17th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8026-7B60-2B5B-49D4-591F8E77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24ADCD-5BE1-B277-597A-EA79A27E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 Name in the evening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D013-6D6D-7815-0331-BED7F26EBFB4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54218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0499-19F2-51DA-12D4-81510392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7C4F-886C-ACC0-6ACB-F821E8CAB356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D0104D-3B78-CF70-57A8-CF97D434369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EED4114-9A66-AF25-11CE-9AD68726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1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Make Room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7122057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Evelyn </a:t>
            </a:r>
            <a:r>
              <a:rPr lang="en-GB" sz="1200" dirty="0" err="1">
                <a:solidFill>
                  <a:schemeClr val="bg1"/>
                </a:solidFill>
              </a:rPr>
              <a:t>Heideriqui</a:t>
            </a:r>
            <a:r>
              <a:rPr lang="en-GB" sz="1200" dirty="0">
                <a:solidFill>
                  <a:schemeClr val="bg1"/>
                </a:solidFill>
              </a:rPr>
              <a:t> | Josh Farro | Lucas </a:t>
            </a:r>
            <a:r>
              <a:rPr lang="en-GB" sz="1200" dirty="0" err="1">
                <a:solidFill>
                  <a:schemeClr val="bg1"/>
                </a:solidFill>
              </a:rPr>
              <a:t>Cortazio</a:t>
            </a:r>
            <a:r>
              <a:rPr lang="en-GB" sz="1200" dirty="0">
                <a:solidFill>
                  <a:schemeClr val="bg1"/>
                </a:solidFill>
              </a:rPr>
              <a:t> | Rebekah White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A New Song For A New Day Music; Community Music Songs; Curb Songs; Father of Lights Publishing; Mike Curb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212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burden every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lie and every doubt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1431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95A36-BBFC-5E4A-3C78-61FB77FC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666CE-8F41-3DDB-321D-CD79FD7F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04C2B-362B-3D71-19FF-477A8615B4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34616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Shake up the ground of all my tradition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down the walls of all my religion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30449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BB2BE-7684-C382-8EBE-CE60825F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EAE7F-605D-7892-3434-CB078C80A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A5DB1-DB6E-C270-BBAD-7D232832332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4255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8CB4-55A0-FEDF-1FDD-ABF5DFCC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D192E5-99CF-799C-FDC6-535EFA3FE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all I'm chasing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8AA8-5A9A-03CA-DD47-A9FF4B82993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44793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C8FDC-12EC-CBD1-45CF-173EDB4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545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01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282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17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2595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4259</TotalTime>
  <Words>1124</Words>
  <Application>Microsoft Office PowerPoint</Application>
  <PresentationFormat>On-screen Show (4:3)</PresentationFormat>
  <Paragraphs>193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149</cp:revision>
  <dcterms:created xsi:type="dcterms:W3CDTF">2024-09-27T16:56:29Z</dcterms:created>
  <dcterms:modified xsi:type="dcterms:W3CDTF">2025-08-11T10:45:23Z</dcterms:modified>
</cp:coreProperties>
</file>